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77675B6-84F8-7740-B2D4-40943D56C2F2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07EE09AB-433B-1342-80E6-AC701B250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Relationship Id="rId3" Type="http://schemas.openxmlformats.org/officeDocument/2006/relationships/oleObject" Target="MacBook-HD:Users:jgonzales:Desktop:AE610Action%20Plan.doc!OLE_LINK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AE610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</a:t>
            </a:r>
            <a:r>
              <a:rPr lang="en-US" dirty="0" smtClean="0"/>
              <a:t>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Planning</a:t>
            </a:r>
          </a:p>
        </p:txBody>
      </p:sp>
      <p:sp>
        <p:nvSpPr>
          <p:cNvPr id="51203" name="Text Placeholder 3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8"/>
          </a:xfrm>
        </p:spPr>
        <p:txBody>
          <a:bodyPr/>
          <a:lstStyle/>
          <a:p>
            <a:pPr eaLnBrk="1" hangingPunct="1"/>
            <a:r>
              <a:rPr lang="en-US" dirty="0" smtClean="0"/>
              <a:t>And other essential professional practices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 Plan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98475" y="1985963"/>
            <a:ext cx="3657600" cy="41402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Different than a To-Do-List</a:t>
            </a:r>
          </a:p>
          <a:p>
            <a:pPr eaLnBrk="1" hangingPunct="1">
              <a:defRPr/>
            </a:pPr>
            <a:r>
              <a:rPr lang="en-US" dirty="0" smtClean="0"/>
              <a:t>Use when you want to achieve something significant</a:t>
            </a:r>
          </a:p>
          <a:p>
            <a:pPr eaLnBrk="1" hangingPunct="1">
              <a:defRPr/>
            </a:pPr>
            <a:r>
              <a:rPr lang="en-US" dirty="0" smtClean="0"/>
              <a:t>Organize information</a:t>
            </a:r>
          </a:p>
          <a:p>
            <a:pPr eaLnBrk="1" hangingPunct="1">
              <a:defRPr/>
            </a:pPr>
            <a:r>
              <a:rPr lang="en-US" dirty="0" smtClean="0"/>
              <a:t>There are many different ways to action plan</a:t>
            </a:r>
          </a:p>
          <a:p>
            <a:pPr eaLnBrk="1" hangingPunct="1">
              <a:defRPr/>
            </a:pPr>
            <a:r>
              <a:rPr lang="en-US" dirty="0" smtClean="0"/>
              <a:t>Many reasons to action plan</a:t>
            </a:r>
          </a:p>
          <a:p>
            <a:pPr lvl="1" eaLnBrk="1" hangingPunct="1">
              <a:defRPr/>
            </a:pPr>
            <a:r>
              <a:rPr lang="en-US" dirty="0" smtClean="0"/>
              <a:t>School Accreditations</a:t>
            </a:r>
          </a:p>
          <a:p>
            <a:pPr lvl="1" eaLnBrk="1" hangingPunct="1">
              <a:defRPr/>
            </a:pPr>
            <a:r>
              <a:rPr lang="en-US" dirty="0" smtClean="0"/>
              <a:t>Grant Proposals</a:t>
            </a:r>
          </a:p>
          <a:p>
            <a:pPr lvl="1" eaLnBrk="1" hangingPunct="1">
              <a:defRPr/>
            </a:pPr>
            <a:r>
              <a:rPr lang="en-US" dirty="0" smtClean="0"/>
              <a:t>Professional Development</a:t>
            </a:r>
          </a:p>
          <a:p>
            <a:pPr lvl="1" eaLnBrk="1" hangingPunct="1">
              <a:defRPr/>
            </a:pPr>
            <a:r>
              <a:rPr lang="en-US" dirty="0" smtClean="0"/>
              <a:t>Personal Goals</a:t>
            </a:r>
          </a:p>
          <a:p>
            <a:pPr lvl="1" eaLnBrk="1" hangingPunct="1">
              <a:defRPr/>
            </a:pPr>
            <a:r>
              <a:rPr lang="en-US" dirty="0" smtClean="0"/>
              <a:t>Start Something New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52228" name="Content Placeholder 5"/>
          <p:cNvSpPr>
            <a:spLocks noGrp="1"/>
          </p:cNvSpPr>
          <p:nvPr>
            <p:ph sz="half" idx="2"/>
          </p:nvPr>
        </p:nvSpPr>
        <p:spPr>
          <a:xfrm>
            <a:off x="4400550" y="1985963"/>
            <a:ext cx="3657600" cy="4140200"/>
          </a:xfrm>
        </p:spPr>
        <p:txBody>
          <a:bodyPr>
            <a:normAutofit/>
          </a:bodyPr>
          <a:lstStyle/>
          <a:p>
            <a:pPr eaLnBrk="1" hangingPunct="1"/>
            <a:r>
              <a:rPr lang="en-US" smtClean="0"/>
              <a:t>Use this mnemonic-SCHEMES-to help consider what you need to include.</a:t>
            </a:r>
          </a:p>
          <a:p>
            <a:pPr lvl="1" eaLnBrk="1" hangingPunct="1"/>
            <a:r>
              <a:rPr lang="en-US" smtClean="0"/>
              <a:t>Space</a:t>
            </a:r>
          </a:p>
          <a:p>
            <a:pPr lvl="1" eaLnBrk="1" hangingPunct="1"/>
            <a:r>
              <a:rPr lang="en-US" smtClean="0"/>
              <a:t>Cash</a:t>
            </a:r>
          </a:p>
          <a:p>
            <a:pPr lvl="1" eaLnBrk="1" hangingPunct="1"/>
            <a:r>
              <a:rPr lang="en-US" smtClean="0"/>
              <a:t>Helpers/people</a:t>
            </a:r>
          </a:p>
          <a:p>
            <a:pPr lvl="1" eaLnBrk="1" hangingPunct="1"/>
            <a:r>
              <a:rPr lang="en-US" smtClean="0"/>
              <a:t>Equipment</a:t>
            </a:r>
          </a:p>
          <a:p>
            <a:pPr lvl="1" eaLnBrk="1" hangingPunct="1"/>
            <a:r>
              <a:rPr lang="en-US" smtClean="0"/>
              <a:t>Materials</a:t>
            </a:r>
          </a:p>
          <a:p>
            <a:pPr lvl="1" eaLnBrk="1" hangingPunct="1"/>
            <a:r>
              <a:rPr lang="en-US" smtClean="0"/>
              <a:t>Expertise</a:t>
            </a:r>
          </a:p>
          <a:p>
            <a:pPr lvl="1" eaLnBrk="1" hangingPunct="1"/>
            <a:r>
              <a:rPr lang="en-US" smtClean="0"/>
              <a:t>Systems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12700" y="82550"/>
          <a:ext cx="9118600" cy="6692900"/>
        </p:xfrm>
        <a:graphic>
          <a:graphicData uri="http://schemas.openxmlformats.org/presentationml/2006/ole">
            <p:oleObj spid="_x0000_s13314" name="Document" r:id="rId3" imgW="9118600" imgH="6692900" progId="Word.Document.12">
              <p:link updateAutomatic="1"/>
            </p:oleObj>
          </a:graphicData>
        </a:graphic>
      </p:graphicFrame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12700" y="82550"/>
          <a:ext cx="9118600" cy="6692900"/>
        </p:xfrm>
        <a:graphic>
          <a:graphicData uri="http://schemas.openxmlformats.org/presentationml/2006/ole">
            <p:oleObj spid="_x0000_s13315" name="Document" r:id="rId3" imgW="9118600" imgH="66929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be written out completely </a:t>
            </a:r>
          </a:p>
          <a:p>
            <a:r>
              <a:rPr lang="en-US" dirty="0" smtClean="0"/>
              <a:t>Include at least one standard from </a:t>
            </a:r>
            <a:r>
              <a:rPr lang="en-US" dirty="0" smtClean="0"/>
              <a:t>INTASC</a:t>
            </a:r>
            <a:r>
              <a:rPr lang="en-US" smtClean="0"/>
              <a:t>/ or NBPTS</a:t>
            </a:r>
          </a:p>
          <a:p>
            <a:r>
              <a:rPr lang="en-US" dirty="0" smtClean="0"/>
              <a:t>Include at least one NAEA Strategic Plan Standard</a:t>
            </a:r>
          </a:p>
          <a:p>
            <a:r>
              <a:rPr lang="en-US" dirty="0" smtClean="0"/>
              <a:t>Include at least one NAEA Professional Standard</a:t>
            </a:r>
          </a:p>
          <a:p>
            <a:r>
              <a:rPr lang="en-US" dirty="0" smtClean="0"/>
              <a:t>Be sure that you goal supports the standard and the standard supports the goal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be clearly written out and include a completion date</a:t>
            </a:r>
          </a:p>
          <a:p>
            <a:r>
              <a:rPr lang="en-US" dirty="0" smtClean="0"/>
              <a:t>Must be measurable</a:t>
            </a:r>
          </a:p>
          <a:p>
            <a:r>
              <a:rPr lang="en-US" dirty="0" smtClean="0"/>
              <a:t>Must be realistic</a:t>
            </a:r>
          </a:p>
          <a:p>
            <a:r>
              <a:rPr lang="en-US" dirty="0" smtClean="0"/>
              <a:t>Use this as an opportunity to set a goal for something that is applicable for you personally</a:t>
            </a:r>
          </a:p>
          <a:p>
            <a:r>
              <a:rPr lang="en-US" dirty="0" smtClean="0"/>
              <a:t>If your goal is big, you may need to break it down further into specific objectives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small, specific steps to take in order to complete a task, project, or goal.</a:t>
            </a:r>
          </a:p>
          <a:p>
            <a:r>
              <a:rPr lang="en-US" dirty="0" smtClean="0"/>
              <a:t>Identify who is responsible for completing the step</a:t>
            </a:r>
          </a:p>
          <a:p>
            <a:r>
              <a:rPr lang="en-US" dirty="0" smtClean="0"/>
              <a:t>Indicate the date (</a:t>
            </a:r>
            <a:r>
              <a:rPr lang="en-US" smtClean="0"/>
              <a:t>be specific) </a:t>
            </a:r>
            <a:r>
              <a:rPr lang="en-US" dirty="0" smtClean="0"/>
              <a:t>that it should </a:t>
            </a:r>
            <a:r>
              <a:rPr lang="en-US" smtClean="0"/>
              <a:t>be complete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74</TotalTime>
  <Words>217</Words>
  <Application>Microsoft Macintosh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Advantage</vt:lpstr>
      <vt:lpstr>MacBook-HD:Users:jgonzales:Desktop:AE610Action%20Plan.doc!OLE_LINK1</vt:lpstr>
      <vt:lpstr>MacBook-HD:Users:jgonzales:Desktop:AE610Action%20Plan.doc!OLE_LINK1</vt:lpstr>
      <vt:lpstr>AE610</vt:lpstr>
      <vt:lpstr>Action Planning</vt:lpstr>
      <vt:lpstr>Action Plan</vt:lpstr>
      <vt:lpstr>Slide 4</vt:lpstr>
      <vt:lpstr>Standards</vt:lpstr>
      <vt:lpstr>Goal Statements</vt:lpstr>
      <vt:lpstr>Action Steps</vt:lpstr>
    </vt:vector>
  </TitlesOfParts>
  <Company>MCA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Gonzales</dc:creator>
  <cp:lastModifiedBy>Shelby County Schools</cp:lastModifiedBy>
  <cp:revision>4</cp:revision>
  <dcterms:created xsi:type="dcterms:W3CDTF">2011-11-22T03:08:28Z</dcterms:created>
  <dcterms:modified xsi:type="dcterms:W3CDTF">2011-11-22T03:27:12Z</dcterms:modified>
</cp:coreProperties>
</file>